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7" d="100"/>
          <a:sy n="87" d="100"/>
        </p:scale>
        <p:origin x="-1243" y="-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92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844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8997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aduate Biomedic Engineering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476672"/>
            <a:ext cx="8229600" cy="792088"/>
          </a:xfrm>
          <a:prstGeom prst="rect">
            <a:avLst/>
          </a:prstGeom>
        </p:spPr>
        <p:txBody>
          <a:bodyPr/>
          <a:lstStyle>
            <a:lvl1pPr algn="l">
              <a:defRPr sz="3000" baseline="0">
                <a:latin typeface="Sommet" pitchFamily="50" charset="0"/>
              </a:defRPr>
            </a:lvl1pPr>
          </a:lstStyle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4320480"/>
          </a:xfrm>
          <a:prstGeom prst="rect">
            <a:avLst/>
          </a:prstGeom>
        </p:spPr>
        <p:txBody>
          <a:bodyPr/>
          <a:lstStyle>
            <a:lvl1pPr>
              <a:buNone/>
              <a:defRPr sz="1400" baseline="0">
                <a:latin typeface="+mn-lt"/>
                <a:cs typeface="Microsoft Sans Serif" pitchFamily="34" charset="0"/>
              </a:defRPr>
            </a:lvl1pPr>
          </a:lstStyle>
          <a:p>
            <a:pPr lvl="0"/>
            <a:r>
              <a:rPr lang="en-AU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1008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719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9470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069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9588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06639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0333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6851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3321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C6B2B-E528-4D0A-99C1-D946D3ED50ED}" type="datetimeFigureOut">
              <a:rPr lang="en-AU" smtClean="0"/>
              <a:t>5/09/2014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64F9B-8D1B-44CA-8F33-85E52A9FBE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869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792088"/>
          </a:xfrm>
        </p:spPr>
        <p:txBody>
          <a:bodyPr/>
          <a:lstStyle/>
          <a:p>
            <a:r>
              <a:rPr lang="en-AU" dirty="0" smtClean="0">
                <a:latin typeface="Arial" panose="020B0604020202020204" pitchFamily="34" charset="0"/>
                <a:cs typeface="Arial" panose="020B0604020202020204" pitchFamily="34" charset="0"/>
              </a:rPr>
              <a:t>Part 1 </a:t>
            </a:r>
            <a:endParaRPr lang="en-A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P 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4021" t="12875" r="25218" b="4785"/>
          <a:stretch/>
        </p:blipFill>
        <p:spPr>
          <a:xfrm>
            <a:off x="827584" y="980728"/>
            <a:ext cx="4392488" cy="4814843"/>
          </a:xfrm>
        </p:spPr>
      </p:pic>
      <p:sp>
        <p:nvSpPr>
          <p:cNvPr id="5" name="TextBox 4"/>
          <p:cNvSpPr txBox="1"/>
          <p:nvPr/>
        </p:nvSpPr>
        <p:spPr>
          <a:xfrm>
            <a:off x="5940152" y="2636912"/>
            <a:ext cx="2808312" cy="134190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</a:pPr>
            <a:r>
              <a:rPr lang="en-AU" sz="1400" noProof="0" dirty="0" smtClean="0">
                <a:latin typeface="Arial" panose="020B0604020202020204" pitchFamily="34" charset="0"/>
                <a:cs typeface="Arial" panose="020B0604020202020204" pitchFamily="34" charset="0"/>
              </a:rPr>
              <a:t>Right leg only </a:t>
            </a:r>
          </a:p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</a:pPr>
            <a:r>
              <a:rPr kumimoji="0" lang="en-AU" sz="140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Hip</a:t>
            </a:r>
            <a:r>
              <a:rPr kumimoji="0" lang="en-AU" sz="1400" i="0" u="none" strike="noStrike" kern="1200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flexion/extension </a:t>
            </a:r>
          </a:p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</a:pPr>
            <a:r>
              <a:rPr lang="en-AU" sz="1400" baseline="0" noProof="0" dirty="0" smtClean="0">
                <a:latin typeface="Arial" panose="020B0604020202020204" pitchFamily="34" charset="0"/>
                <a:cs typeface="Arial" panose="020B0604020202020204" pitchFamily="34" charset="0"/>
              </a:rPr>
              <a:t>Knee</a:t>
            </a:r>
            <a:r>
              <a:rPr lang="en-AU" sz="1400" noProof="0" dirty="0" smtClean="0">
                <a:latin typeface="Arial" panose="020B0604020202020204" pitchFamily="34" charset="0"/>
                <a:cs typeface="Arial" panose="020B0604020202020204" pitchFamily="34" charset="0"/>
              </a:rPr>
              <a:t> flexion/extension</a:t>
            </a:r>
          </a:p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</a:pPr>
            <a:r>
              <a:rPr kumimoji="0" lang="en-AU" sz="140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Ankle</a:t>
            </a:r>
            <a:r>
              <a:rPr kumimoji="0" lang="en-AU" sz="1400" i="0" u="none" strike="noStrike" kern="1200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AU" sz="1400" i="0" u="none" strike="noStrike" kern="1200" cap="none" spc="0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dorsi</a:t>
            </a:r>
            <a:r>
              <a:rPr kumimoji="0" lang="en-AU" sz="1400" i="0" u="none" strike="noStrike" kern="1200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/plantar flexion</a:t>
            </a:r>
          </a:p>
          <a:p>
            <a: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</a:pPr>
            <a:r>
              <a:rPr lang="en-AU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Record results on handout </a:t>
            </a:r>
            <a:r>
              <a:rPr kumimoji="0" lang="en-AU" sz="1400" i="0" u="none" strike="noStrike" kern="1200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n-AU" sz="140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4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On-screen Show (4:3)</PresentationFormat>
  <Paragraphs>6</Paragraphs>
  <Slides>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Part 1 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 1</dc:title>
  <dc:creator>Megan Lord</dc:creator>
  <cp:lastModifiedBy>Megan Lord</cp:lastModifiedBy>
  <cp:revision>2</cp:revision>
  <dcterms:created xsi:type="dcterms:W3CDTF">2013-09-16T02:38:53Z</dcterms:created>
  <dcterms:modified xsi:type="dcterms:W3CDTF">2014-09-05T03:32:39Z</dcterms:modified>
</cp:coreProperties>
</file>

<file path=docProps/thumbnail.jpeg>
</file>